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1" r:id="rId7"/>
    <p:sldId id="262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DABE1B-5542-42BD-8B1D-883F5CDB6DB0}" type="doc">
      <dgm:prSet loTypeId="urn:microsoft.com/office/officeart/2005/8/layout/hList6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DD076563-A8CD-4495-B0AA-2434744CD32B}">
      <dgm:prSet phldrT="[Text]"/>
      <dgm:spPr/>
      <dgm:t>
        <a:bodyPr/>
        <a:lstStyle/>
        <a:p>
          <a:r>
            <a:rPr lang="en-US" dirty="0" smtClean="0"/>
            <a:t>RIGID COUPLING</a:t>
          </a:r>
          <a:endParaRPr lang="en-IN" dirty="0"/>
        </a:p>
      </dgm:t>
    </dgm:pt>
    <dgm:pt modelId="{10F21E8F-C858-48F5-B786-42CF2EEAE965}" type="parTrans" cxnId="{FB5EDD07-5A31-472B-AB12-402D1C8808E2}">
      <dgm:prSet/>
      <dgm:spPr/>
      <dgm:t>
        <a:bodyPr/>
        <a:lstStyle/>
        <a:p>
          <a:endParaRPr lang="en-IN"/>
        </a:p>
      </dgm:t>
    </dgm:pt>
    <dgm:pt modelId="{29BA048A-B4F6-4C3D-87B5-5788BB92EB91}" type="sibTrans" cxnId="{FB5EDD07-5A31-472B-AB12-402D1C8808E2}">
      <dgm:prSet/>
      <dgm:spPr/>
      <dgm:t>
        <a:bodyPr/>
        <a:lstStyle/>
        <a:p>
          <a:endParaRPr lang="en-IN"/>
        </a:p>
      </dgm:t>
    </dgm:pt>
    <dgm:pt modelId="{3296D843-739F-45C3-945E-462F4F667947}">
      <dgm:prSet phldrT="[Text]"/>
      <dgm:spPr/>
      <dgm:t>
        <a:bodyPr/>
        <a:lstStyle/>
        <a:p>
          <a:r>
            <a:rPr lang="en-US" dirty="0" smtClean="0"/>
            <a:t>Sleeve or Muff Coupling</a:t>
          </a:r>
          <a:endParaRPr lang="en-IN" dirty="0"/>
        </a:p>
      </dgm:t>
    </dgm:pt>
    <dgm:pt modelId="{C868E664-3BF7-489B-8D57-1AF9B9009D25}" type="parTrans" cxnId="{17F2375A-6AA9-495C-9A29-155B288FC135}">
      <dgm:prSet/>
      <dgm:spPr/>
      <dgm:t>
        <a:bodyPr/>
        <a:lstStyle/>
        <a:p>
          <a:endParaRPr lang="en-IN"/>
        </a:p>
      </dgm:t>
    </dgm:pt>
    <dgm:pt modelId="{5608099A-F0A9-4F70-9174-B4F92C572479}" type="sibTrans" cxnId="{17F2375A-6AA9-495C-9A29-155B288FC135}">
      <dgm:prSet/>
      <dgm:spPr/>
      <dgm:t>
        <a:bodyPr/>
        <a:lstStyle/>
        <a:p>
          <a:endParaRPr lang="en-IN"/>
        </a:p>
      </dgm:t>
    </dgm:pt>
    <dgm:pt modelId="{1BBA5F2A-42C9-4C28-B980-ADCA49A8D146}">
      <dgm:prSet phldrT="[Text]"/>
      <dgm:spPr/>
      <dgm:t>
        <a:bodyPr/>
        <a:lstStyle/>
        <a:p>
          <a:r>
            <a:rPr lang="en-US" dirty="0" smtClean="0"/>
            <a:t>Clamp Coupling</a:t>
          </a:r>
          <a:endParaRPr lang="en-IN" dirty="0"/>
        </a:p>
      </dgm:t>
    </dgm:pt>
    <dgm:pt modelId="{75E4A4D9-00E7-4827-BF68-F092EF36DB29}" type="parTrans" cxnId="{E99D47CE-E56E-476F-A652-A6C5D0C47BEE}">
      <dgm:prSet/>
      <dgm:spPr/>
      <dgm:t>
        <a:bodyPr/>
        <a:lstStyle/>
        <a:p>
          <a:endParaRPr lang="en-IN"/>
        </a:p>
      </dgm:t>
    </dgm:pt>
    <dgm:pt modelId="{DD31640D-1A52-44EB-BB46-2DCF9AB60CEB}" type="sibTrans" cxnId="{E99D47CE-E56E-476F-A652-A6C5D0C47BEE}">
      <dgm:prSet/>
      <dgm:spPr/>
      <dgm:t>
        <a:bodyPr/>
        <a:lstStyle/>
        <a:p>
          <a:endParaRPr lang="en-IN"/>
        </a:p>
      </dgm:t>
    </dgm:pt>
    <dgm:pt modelId="{1B62761D-E075-4BFD-AF97-064894B8C707}">
      <dgm:prSet phldrT="[Text]"/>
      <dgm:spPr/>
      <dgm:t>
        <a:bodyPr/>
        <a:lstStyle/>
        <a:p>
          <a:r>
            <a:rPr lang="en-US" dirty="0" smtClean="0"/>
            <a:t>FLEXIBLE COUPLING</a:t>
          </a:r>
          <a:endParaRPr lang="en-IN" dirty="0"/>
        </a:p>
      </dgm:t>
    </dgm:pt>
    <dgm:pt modelId="{2395DD01-DFF4-4702-AC13-CF160B86F977}" type="parTrans" cxnId="{75C53D1D-CFE3-4983-8D90-AD72531A9D91}">
      <dgm:prSet/>
      <dgm:spPr/>
      <dgm:t>
        <a:bodyPr/>
        <a:lstStyle/>
        <a:p>
          <a:endParaRPr lang="en-IN"/>
        </a:p>
      </dgm:t>
    </dgm:pt>
    <dgm:pt modelId="{93B7BB66-700B-4ABD-A55D-D485244E3563}" type="sibTrans" cxnId="{75C53D1D-CFE3-4983-8D90-AD72531A9D91}">
      <dgm:prSet/>
      <dgm:spPr/>
      <dgm:t>
        <a:bodyPr/>
        <a:lstStyle/>
        <a:p>
          <a:endParaRPr lang="en-IN"/>
        </a:p>
      </dgm:t>
    </dgm:pt>
    <dgm:pt modelId="{C4F26DFB-E276-472B-A60C-22FF8098E35B}">
      <dgm:prSet phldrT="[Text]"/>
      <dgm:spPr/>
      <dgm:t>
        <a:bodyPr/>
        <a:lstStyle/>
        <a:p>
          <a:r>
            <a:rPr lang="en-US" dirty="0" smtClean="0"/>
            <a:t>Universal Coupling</a:t>
          </a:r>
          <a:endParaRPr lang="en-IN" dirty="0"/>
        </a:p>
      </dgm:t>
    </dgm:pt>
    <dgm:pt modelId="{714B32BB-9E96-49EF-81AE-00A6B1266F34}" type="parTrans" cxnId="{E0A01CCE-B65D-4E4F-BF2A-A01FC3DC95B9}">
      <dgm:prSet/>
      <dgm:spPr/>
      <dgm:t>
        <a:bodyPr/>
        <a:lstStyle/>
        <a:p>
          <a:endParaRPr lang="en-IN"/>
        </a:p>
      </dgm:t>
    </dgm:pt>
    <dgm:pt modelId="{7175B90F-2337-47CD-A300-465579906CDD}" type="sibTrans" cxnId="{E0A01CCE-B65D-4E4F-BF2A-A01FC3DC95B9}">
      <dgm:prSet/>
      <dgm:spPr/>
      <dgm:t>
        <a:bodyPr/>
        <a:lstStyle/>
        <a:p>
          <a:endParaRPr lang="en-IN"/>
        </a:p>
      </dgm:t>
    </dgm:pt>
    <dgm:pt modelId="{DAA0A354-0F9A-4F62-9C49-0AC76A51E5F0}">
      <dgm:prSet phldrT="[Text]"/>
      <dgm:spPr/>
      <dgm:t>
        <a:bodyPr/>
        <a:lstStyle/>
        <a:p>
          <a:r>
            <a:rPr lang="en-US" dirty="0" smtClean="0"/>
            <a:t>Oldham’s Coupling</a:t>
          </a:r>
          <a:endParaRPr lang="en-IN" dirty="0"/>
        </a:p>
      </dgm:t>
    </dgm:pt>
    <dgm:pt modelId="{8F8244B9-9C88-4FEB-AFEB-1B246A80142C}" type="parTrans" cxnId="{5B60D094-B064-4BD4-B2FA-21EE1345DCCA}">
      <dgm:prSet/>
      <dgm:spPr/>
      <dgm:t>
        <a:bodyPr/>
        <a:lstStyle/>
        <a:p>
          <a:endParaRPr lang="en-IN"/>
        </a:p>
      </dgm:t>
    </dgm:pt>
    <dgm:pt modelId="{67F3877F-8414-4804-99B9-645B0A9F1D82}" type="sibTrans" cxnId="{5B60D094-B064-4BD4-B2FA-21EE1345DCCA}">
      <dgm:prSet/>
      <dgm:spPr/>
      <dgm:t>
        <a:bodyPr/>
        <a:lstStyle/>
        <a:p>
          <a:endParaRPr lang="en-IN"/>
        </a:p>
      </dgm:t>
    </dgm:pt>
    <dgm:pt modelId="{7C9A4B89-5E5F-453D-BEEB-93CB40F4E288}">
      <dgm:prSet phldrT="[Text]"/>
      <dgm:spPr/>
      <dgm:t>
        <a:bodyPr/>
        <a:lstStyle/>
        <a:p>
          <a:r>
            <a:rPr lang="en-US" dirty="0" smtClean="0"/>
            <a:t>Flange Coupling</a:t>
          </a:r>
          <a:endParaRPr lang="en-IN" dirty="0"/>
        </a:p>
      </dgm:t>
    </dgm:pt>
    <dgm:pt modelId="{D70EA190-075E-4174-9BE4-CE2A9ED4F833}" type="parTrans" cxnId="{1053F4F0-F6C4-4305-996B-0AFA19C8DE22}">
      <dgm:prSet/>
      <dgm:spPr/>
      <dgm:t>
        <a:bodyPr/>
        <a:lstStyle/>
        <a:p>
          <a:endParaRPr lang="en-IN"/>
        </a:p>
      </dgm:t>
    </dgm:pt>
    <dgm:pt modelId="{C0264917-0B2D-487A-BC89-B0DD8BF8BDD7}" type="sibTrans" cxnId="{1053F4F0-F6C4-4305-996B-0AFA19C8DE22}">
      <dgm:prSet/>
      <dgm:spPr/>
      <dgm:t>
        <a:bodyPr/>
        <a:lstStyle/>
        <a:p>
          <a:endParaRPr lang="en-IN"/>
        </a:p>
      </dgm:t>
    </dgm:pt>
    <dgm:pt modelId="{2D606B22-E2B4-438E-B3A1-BD2F5F6500B1}">
      <dgm:prSet phldrT="[Text]"/>
      <dgm:spPr/>
      <dgm:t>
        <a:bodyPr/>
        <a:lstStyle/>
        <a:p>
          <a:r>
            <a:rPr lang="en-US" dirty="0" smtClean="0"/>
            <a:t>Bushed Pin Type Coupling</a:t>
          </a:r>
          <a:endParaRPr lang="en-IN" dirty="0"/>
        </a:p>
      </dgm:t>
    </dgm:pt>
    <dgm:pt modelId="{E7CBFC12-8CDE-4459-8C36-B38331326213}" type="parTrans" cxnId="{5FD70DAD-FAAF-4983-A3A0-707BD714AFE4}">
      <dgm:prSet/>
      <dgm:spPr/>
      <dgm:t>
        <a:bodyPr/>
        <a:lstStyle/>
        <a:p>
          <a:endParaRPr lang="en-IN"/>
        </a:p>
      </dgm:t>
    </dgm:pt>
    <dgm:pt modelId="{771B71E5-0F52-413B-8FAA-D47849EE3BA2}" type="sibTrans" cxnId="{5FD70DAD-FAAF-4983-A3A0-707BD714AFE4}">
      <dgm:prSet/>
      <dgm:spPr/>
      <dgm:t>
        <a:bodyPr/>
        <a:lstStyle/>
        <a:p>
          <a:endParaRPr lang="en-IN"/>
        </a:p>
      </dgm:t>
    </dgm:pt>
    <dgm:pt modelId="{B40FA368-5F39-45B1-A777-0FD63D0391A2}" type="pres">
      <dgm:prSet presAssocID="{20DABE1B-5542-42BD-8B1D-883F5CDB6DB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AAD7EC6B-B140-4B7D-BD3D-53879C3C204C}" type="pres">
      <dgm:prSet presAssocID="{DD076563-A8CD-4495-B0AA-2434744CD32B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D7FFC74-31A9-464C-BC11-2EF9CB6188B2}" type="pres">
      <dgm:prSet presAssocID="{29BA048A-B4F6-4C3D-87B5-5788BB92EB91}" presName="sibTrans" presStyleCnt="0"/>
      <dgm:spPr/>
    </dgm:pt>
    <dgm:pt modelId="{96FC7B0A-7AEC-4525-A9C1-22BFA02DA8D2}" type="pres">
      <dgm:prSet presAssocID="{1B62761D-E075-4BFD-AF97-064894B8C707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2FD16D68-957A-4BD9-9B23-3A4BAD3F5D06}" type="presOf" srcId="{C4F26DFB-E276-472B-A60C-22FF8098E35B}" destId="{96FC7B0A-7AEC-4525-A9C1-22BFA02DA8D2}" srcOrd="0" destOrd="1" presId="urn:microsoft.com/office/officeart/2005/8/layout/hList6"/>
    <dgm:cxn modelId="{4038A1E9-47DC-40AD-9487-39CBA638DA75}" type="presOf" srcId="{DD076563-A8CD-4495-B0AA-2434744CD32B}" destId="{AAD7EC6B-B140-4B7D-BD3D-53879C3C204C}" srcOrd="0" destOrd="0" presId="urn:microsoft.com/office/officeart/2005/8/layout/hList6"/>
    <dgm:cxn modelId="{042E4D68-375B-4DD8-A29F-1AA94F9E38E8}" type="presOf" srcId="{3296D843-739F-45C3-945E-462F4F667947}" destId="{AAD7EC6B-B140-4B7D-BD3D-53879C3C204C}" srcOrd="0" destOrd="1" presId="urn:microsoft.com/office/officeart/2005/8/layout/hList6"/>
    <dgm:cxn modelId="{75C53D1D-CFE3-4983-8D90-AD72531A9D91}" srcId="{20DABE1B-5542-42BD-8B1D-883F5CDB6DB0}" destId="{1B62761D-E075-4BFD-AF97-064894B8C707}" srcOrd="1" destOrd="0" parTransId="{2395DD01-DFF4-4702-AC13-CF160B86F977}" sibTransId="{93B7BB66-700B-4ABD-A55D-D485244E3563}"/>
    <dgm:cxn modelId="{BEF70603-2709-4389-924F-B43A2278509E}" type="presOf" srcId="{1B62761D-E075-4BFD-AF97-064894B8C707}" destId="{96FC7B0A-7AEC-4525-A9C1-22BFA02DA8D2}" srcOrd="0" destOrd="0" presId="urn:microsoft.com/office/officeart/2005/8/layout/hList6"/>
    <dgm:cxn modelId="{6ED93A95-3674-4B76-BCBD-4847D124C84E}" type="presOf" srcId="{DAA0A354-0F9A-4F62-9C49-0AC76A51E5F0}" destId="{96FC7B0A-7AEC-4525-A9C1-22BFA02DA8D2}" srcOrd="0" destOrd="2" presId="urn:microsoft.com/office/officeart/2005/8/layout/hList6"/>
    <dgm:cxn modelId="{AA2325F5-F97D-454D-A3D2-C49B44F8508B}" type="presOf" srcId="{2D606B22-E2B4-438E-B3A1-BD2F5F6500B1}" destId="{96FC7B0A-7AEC-4525-A9C1-22BFA02DA8D2}" srcOrd="0" destOrd="3" presId="urn:microsoft.com/office/officeart/2005/8/layout/hList6"/>
    <dgm:cxn modelId="{E0A01CCE-B65D-4E4F-BF2A-A01FC3DC95B9}" srcId="{1B62761D-E075-4BFD-AF97-064894B8C707}" destId="{C4F26DFB-E276-472B-A60C-22FF8098E35B}" srcOrd="0" destOrd="0" parTransId="{714B32BB-9E96-49EF-81AE-00A6B1266F34}" sibTransId="{7175B90F-2337-47CD-A300-465579906CDD}"/>
    <dgm:cxn modelId="{141D6D24-D458-4C7F-9342-8BC1B2A69679}" type="presOf" srcId="{1BBA5F2A-42C9-4C28-B980-ADCA49A8D146}" destId="{AAD7EC6B-B140-4B7D-BD3D-53879C3C204C}" srcOrd="0" destOrd="2" presId="urn:microsoft.com/office/officeart/2005/8/layout/hList6"/>
    <dgm:cxn modelId="{E99D47CE-E56E-476F-A652-A6C5D0C47BEE}" srcId="{DD076563-A8CD-4495-B0AA-2434744CD32B}" destId="{1BBA5F2A-42C9-4C28-B980-ADCA49A8D146}" srcOrd="1" destOrd="0" parTransId="{75E4A4D9-00E7-4827-BF68-F092EF36DB29}" sibTransId="{DD31640D-1A52-44EB-BB46-2DCF9AB60CEB}"/>
    <dgm:cxn modelId="{5FD70DAD-FAAF-4983-A3A0-707BD714AFE4}" srcId="{1B62761D-E075-4BFD-AF97-064894B8C707}" destId="{2D606B22-E2B4-438E-B3A1-BD2F5F6500B1}" srcOrd="2" destOrd="0" parTransId="{E7CBFC12-8CDE-4459-8C36-B38331326213}" sibTransId="{771B71E5-0F52-413B-8FAA-D47849EE3BA2}"/>
    <dgm:cxn modelId="{17F2375A-6AA9-495C-9A29-155B288FC135}" srcId="{DD076563-A8CD-4495-B0AA-2434744CD32B}" destId="{3296D843-739F-45C3-945E-462F4F667947}" srcOrd="0" destOrd="0" parTransId="{C868E664-3BF7-489B-8D57-1AF9B9009D25}" sibTransId="{5608099A-F0A9-4F70-9174-B4F92C572479}"/>
    <dgm:cxn modelId="{5B60D094-B064-4BD4-B2FA-21EE1345DCCA}" srcId="{1B62761D-E075-4BFD-AF97-064894B8C707}" destId="{DAA0A354-0F9A-4F62-9C49-0AC76A51E5F0}" srcOrd="1" destOrd="0" parTransId="{8F8244B9-9C88-4FEB-AFEB-1B246A80142C}" sibTransId="{67F3877F-8414-4804-99B9-645B0A9F1D82}"/>
    <dgm:cxn modelId="{45BF6572-00CC-4414-A0AB-CEB90D5FE08B}" type="presOf" srcId="{20DABE1B-5542-42BD-8B1D-883F5CDB6DB0}" destId="{B40FA368-5F39-45B1-A777-0FD63D0391A2}" srcOrd="0" destOrd="0" presId="urn:microsoft.com/office/officeart/2005/8/layout/hList6"/>
    <dgm:cxn modelId="{FB5EDD07-5A31-472B-AB12-402D1C8808E2}" srcId="{20DABE1B-5542-42BD-8B1D-883F5CDB6DB0}" destId="{DD076563-A8CD-4495-B0AA-2434744CD32B}" srcOrd="0" destOrd="0" parTransId="{10F21E8F-C858-48F5-B786-42CF2EEAE965}" sibTransId="{29BA048A-B4F6-4C3D-87B5-5788BB92EB91}"/>
    <dgm:cxn modelId="{DCF68FF2-E7DD-46F2-BA3D-E17CF6E57795}" type="presOf" srcId="{7C9A4B89-5E5F-453D-BEEB-93CB40F4E288}" destId="{AAD7EC6B-B140-4B7D-BD3D-53879C3C204C}" srcOrd="0" destOrd="3" presId="urn:microsoft.com/office/officeart/2005/8/layout/hList6"/>
    <dgm:cxn modelId="{1053F4F0-F6C4-4305-996B-0AFA19C8DE22}" srcId="{DD076563-A8CD-4495-B0AA-2434744CD32B}" destId="{7C9A4B89-5E5F-453D-BEEB-93CB40F4E288}" srcOrd="2" destOrd="0" parTransId="{D70EA190-075E-4174-9BE4-CE2A9ED4F833}" sibTransId="{C0264917-0B2D-487A-BC89-B0DD8BF8BDD7}"/>
    <dgm:cxn modelId="{68A2D55D-813D-4DCC-B134-A7CA24703131}" type="presParOf" srcId="{B40FA368-5F39-45B1-A777-0FD63D0391A2}" destId="{AAD7EC6B-B140-4B7D-BD3D-53879C3C204C}" srcOrd="0" destOrd="0" presId="urn:microsoft.com/office/officeart/2005/8/layout/hList6"/>
    <dgm:cxn modelId="{B71835F9-BC2F-48D5-A3AD-F50AFD041783}" type="presParOf" srcId="{B40FA368-5F39-45B1-A777-0FD63D0391A2}" destId="{FD7FFC74-31A9-464C-BC11-2EF9CB6188B2}" srcOrd="1" destOrd="0" presId="urn:microsoft.com/office/officeart/2005/8/layout/hList6"/>
    <dgm:cxn modelId="{60B9DD06-4D60-4FB3-B2AD-BA9C49E441F9}" type="presParOf" srcId="{B40FA368-5F39-45B1-A777-0FD63D0391A2}" destId="{96FC7B0A-7AEC-4525-A9C1-22BFA02DA8D2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8AB30C-342D-467E-A050-F9C7B104281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3C2DD4D1-506F-4BB9-9EC4-A563E5C6F149}">
      <dgm:prSet phldrT="[Text]"/>
      <dgm:spPr/>
      <dgm:t>
        <a:bodyPr/>
        <a:lstStyle/>
        <a:p>
          <a:r>
            <a:rPr lang="en-US" dirty="0" smtClean="0"/>
            <a:t>JOURNAL BEARINGS</a:t>
          </a:r>
          <a:endParaRPr lang="en-IN" dirty="0"/>
        </a:p>
      </dgm:t>
    </dgm:pt>
    <dgm:pt modelId="{A1BD98F6-14DC-4032-BDD4-7B58AD97AA62}" type="parTrans" cxnId="{5A7F3E6B-33B9-4A3A-BC50-3F5372606B67}">
      <dgm:prSet/>
      <dgm:spPr/>
      <dgm:t>
        <a:bodyPr/>
        <a:lstStyle/>
        <a:p>
          <a:endParaRPr lang="en-IN"/>
        </a:p>
      </dgm:t>
    </dgm:pt>
    <dgm:pt modelId="{D2CFEB08-4C8C-4BC5-AB9E-781154423649}" type="sibTrans" cxnId="{5A7F3E6B-33B9-4A3A-BC50-3F5372606B67}">
      <dgm:prSet/>
      <dgm:spPr/>
      <dgm:t>
        <a:bodyPr/>
        <a:lstStyle/>
        <a:p>
          <a:endParaRPr lang="en-IN"/>
        </a:p>
      </dgm:t>
    </dgm:pt>
    <dgm:pt modelId="{9A6FBEA4-39E2-445F-9F41-BAE78FFADA91}">
      <dgm:prSet phldrT="[Text]"/>
      <dgm:spPr/>
      <dgm:t>
        <a:bodyPr/>
        <a:lstStyle/>
        <a:p>
          <a:r>
            <a:rPr lang="en-US" dirty="0" smtClean="0"/>
            <a:t>FOOT-STEP BEARINGS</a:t>
          </a:r>
          <a:endParaRPr lang="en-IN" dirty="0"/>
        </a:p>
      </dgm:t>
    </dgm:pt>
    <dgm:pt modelId="{BD8B22F5-DAF3-4018-A716-AEBF7505DCA9}" type="parTrans" cxnId="{5EB89014-905E-4057-8AB9-B7FF89A7C7E9}">
      <dgm:prSet/>
      <dgm:spPr/>
      <dgm:t>
        <a:bodyPr/>
        <a:lstStyle/>
        <a:p>
          <a:endParaRPr lang="en-IN"/>
        </a:p>
      </dgm:t>
    </dgm:pt>
    <dgm:pt modelId="{A31DC750-8A63-4797-8B07-80260A792BE1}" type="sibTrans" cxnId="{5EB89014-905E-4057-8AB9-B7FF89A7C7E9}">
      <dgm:prSet/>
      <dgm:spPr/>
      <dgm:t>
        <a:bodyPr/>
        <a:lstStyle/>
        <a:p>
          <a:endParaRPr lang="en-IN"/>
        </a:p>
      </dgm:t>
    </dgm:pt>
    <dgm:pt modelId="{27B9EE76-A276-4E86-86B1-AD6C80AC3800}">
      <dgm:prSet phldrT="[Text]"/>
      <dgm:spPr/>
      <dgm:t>
        <a:bodyPr/>
        <a:lstStyle/>
        <a:p>
          <a:r>
            <a:rPr lang="en-US" dirty="0" smtClean="0"/>
            <a:t>COLLAR (THRUST) BEARINGS</a:t>
          </a:r>
          <a:endParaRPr lang="en-IN" dirty="0"/>
        </a:p>
      </dgm:t>
    </dgm:pt>
    <dgm:pt modelId="{8DF89995-AFB8-452A-BC79-95A4EB238393}" type="parTrans" cxnId="{4CB628F5-D89D-420E-9BBC-1378FF3D4DC2}">
      <dgm:prSet/>
      <dgm:spPr/>
      <dgm:t>
        <a:bodyPr/>
        <a:lstStyle/>
        <a:p>
          <a:endParaRPr lang="en-IN"/>
        </a:p>
      </dgm:t>
    </dgm:pt>
    <dgm:pt modelId="{11B2E85C-AC20-4FA2-AAFE-EF6E4BC4AB2D}" type="sibTrans" cxnId="{4CB628F5-D89D-420E-9BBC-1378FF3D4DC2}">
      <dgm:prSet/>
      <dgm:spPr/>
      <dgm:t>
        <a:bodyPr/>
        <a:lstStyle/>
        <a:p>
          <a:endParaRPr lang="en-IN"/>
        </a:p>
      </dgm:t>
    </dgm:pt>
    <dgm:pt modelId="{0F2A479B-3DE4-415B-8FB3-5185CDB72AAC}" type="pres">
      <dgm:prSet presAssocID="{228AB30C-342D-467E-A050-F9C7B104281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A928722F-54BC-48BC-AD83-66A903AD91B7}" type="pres">
      <dgm:prSet presAssocID="{3C2DD4D1-506F-4BB9-9EC4-A563E5C6F149}" presName="parentLin" presStyleCnt="0"/>
      <dgm:spPr/>
    </dgm:pt>
    <dgm:pt modelId="{B691CC35-409F-4F6B-8489-DE60FFE83A87}" type="pres">
      <dgm:prSet presAssocID="{3C2DD4D1-506F-4BB9-9EC4-A563E5C6F149}" presName="parentLeftMargin" presStyleLbl="node1" presStyleIdx="0" presStyleCnt="3"/>
      <dgm:spPr/>
      <dgm:t>
        <a:bodyPr/>
        <a:lstStyle/>
        <a:p>
          <a:endParaRPr lang="en-IN"/>
        </a:p>
      </dgm:t>
    </dgm:pt>
    <dgm:pt modelId="{D38D69A2-DDE5-4A99-B901-3A91877F43CF}" type="pres">
      <dgm:prSet presAssocID="{3C2DD4D1-506F-4BB9-9EC4-A563E5C6F149}" presName="parentText" presStyleLbl="node1" presStyleIdx="0" presStyleCnt="3" custScaleY="238110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26D0227-481D-44BB-BF9D-68E2B63A7078}" type="pres">
      <dgm:prSet presAssocID="{3C2DD4D1-506F-4BB9-9EC4-A563E5C6F149}" presName="negativeSpace" presStyleCnt="0"/>
      <dgm:spPr/>
    </dgm:pt>
    <dgm:pt modelId="{108DAF61-B926-49F9-BAB5-BDC36DFEA944}" type="pres">
      <dgm:prSet presAssocID="{3C2DD4D1-506F-4BB9-9EC4-A563E5C6F149}" presName="childText" presStyleLbl="conFgAcc1" presStyleIdx="0" presStyleCnt="3">
        <dgm:presLayoutVars>
          <dgm:bulletEnabled val="1"/>
        </dgm:presLayoutVars>
      </dgm:prSet>
      <dgm:spPr/>
    </dgm:pt>
    <dgm:pt modelId="{F4AEBCD6-1BD7-4AE0-BDF5-666CA4F3D3F2}" type="pres">
      <dgm:prSet presAssocID="{D2CFEB08-4C8C-4BC5-AB9E-781154423649}" presName="spaceBetweenRectangles" presStyleCnt="0"/>
      <dgm:spPr/>
    </dgm:pt>
    <dgm:pt modelId="{7A76C2D7-9FDA-4A53-9005-3BA5EE174C72}" type="pres">
      <dgm:prSet presAssocID="{9A6FBEA4-39E2-445F-9F41-BAE78FFADA91}" presName="parentLin" presStyleCnt="0"/>
      <dgm:spPr/>
    </dgm:pt>
    <dgm:pt modelId="{967C5D8A-BD4E-43B6-9ECA-C3A7DF5D528C}" type="pres">
      <dgm:prSet presAssocID="{9A6FBEA4-39E2-445F-9F41-BAE78FFADA91}" presName="parentLeftMargin" presStyleLbl="node1" presStyleIdx="0" presStyleCnt="3"/>
      <dgm:spPr/>
      <dgm:t>
        <a:bodyPr/>
        <a:lstStyle/>
        <a:p>
          <a:endParaRPr lang="en-IN"/>
        </a:p>
      </dgm:t>
    </dgm:pt>
    <dgm:pt modelId="{52C19546-4BBF-4CF2-9B9B-F55F908FFEA0}" type="pres">
      <dgm:prSet presAssocID="{9A6FBEA4-39E2-445F-9F41-BAE78FFADA91}" presName="parentText" presStyleLbl="node1" presStyleIdx="1" presStyleCnt="3" custScaleY="206843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D25B7FE0-B4CB-4001-BE17-84EFC88DC255}" type="pres">
      <dgm:prSet presAssocID="{9A6FBEA4-39E2-445F-9F41-BAE78FFADA91}" presName="negativeSpace" presStyleCnt="0"/>
      <dgm:spPr/>
    </dgm:pt>
    <dgm:pt modelId="{6E7C6CB8-5624-4808-B730-EB36642006FB}" type="pres">
      <dgm:prSet presAssocID="{9A6FBEA4-39E2-445F-9F41-BAE78FFADA91}" presName="childText" presStyleLbl="conFgAcc1" presStyleIdx="1" presStyleCnt="3">
        <dgm:presLayoutVars>
          <dgm:bulletEnabled val="1"/>
        </dgm:presLayoutVars>
      </dgm:prSet>
      <dgm:spPr/>
    </dgm:pt>
    <dgm:pt modelId="{568C18EB-7E81-413B-9A2F-DBB3A734E5B0}" type="pres">
      <dgm:prSet presAssocID="{A31DC750-8A63-4797-8B07-80260A792BE1}" presName="spaceBetweenRectangles" presStyleCnt="0"/>
      <dgm:spPr/>
    </dgm:pt>
    <dgm:pt modelId="{166FCAEB-4678-480C-8EC9-63FE89FE822A}" type="pres">
      <dgm:prSet presAssocID="{27B9EE76-A276-4E86-86B1-AD6C80AC3800}" presName="parentLin" presStyleCnt="0"/>
      <dgm:spPr/>
    </dgm:pt>
    <dgm:pt modelId="{D601595A-C44E-4316-A9BE-C235F8C0FECB}" type="pres">
      <dgm:prSet presAssocID="{27B9EE76-A276-4E86-86B1-AD6C80AC3800}" presName="parentLeftMargin" presStyleLbl="node1" presStyleIdx="1" presStyleCnt="3"/>
      <dgm:spPr/>
      <dgm:t>
        <a:bodyPr/>
        <a:lstStyle/>
        <a:p>
          <a:endParaRPr lang="en-IN"/>
        </a:p>
      </dgm:t>
    </dgm:pt>
    <dgm:pt modelId="{881106D8-F7E5-49EF-A3A5-7CA6115E5FD8}" type="pres">
      <dgm:prSet presAssocID="{27B9EE76-A276-4E86-86B1-AD6C80AC3800}" presName="parentText" presStyleLbl="node1" presStyleIdx="2" presStyleCnt="3" custScaleY="254031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8E305A7-F608-414B-A250-90FB350CD46A}" type="pres">
      <dgm:prSet presAssocID="{27B9EE76-A276-4E86-86B1-AD6C80AC3800}" presName="negativeSpace" presStyleCnt="0"/>
      <dgm:spPr/>
    </dgm:pt>
    <dgm:pt modelId="{1DDE23F4-F4C3-4B37-B91C-523B290B8E3C}" type="pres">
      <dgm:prSet presAssocID="{27B9EE76-A276-4E86-86B1-AD6C80AC380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26A4CE97-211D-45D8-A67D-4CDA1FAEE2CF}" type="presOf" srcId="{3C2DD4D1-506F-4BB9-9EC4-A563E5C6F149}" destId="{B691CC35-409F-4F6B-8489-DE60FFE83A87}" srcOrd="0" destOrd="0" presId="urn:microsoft.com/office/officeart/2005/8/layout/list1"/>
    <dgm:cxn modelId="{5EB89014-905E-4057-8AB9-B7FF89A7C7E9}" srcId="{228AB30C-342D-467E-A050-F9C7B1042816}" destId="{9A6FBEA4-39E2-445F-9F41-BAE78FFADA91}" srcOrd="1" destOrd="0" parTransId="{BD8B22F5-DAF3-4018-A716-AEBF7505DCA9}" sibTransId="{A31DC750-8A63-4797-8B07-80260A792BE1}"/>
    <dgm:cxn modelId="{6E976DFF-E1F2-4126-9F2E-74EA0D72577C}" type="presOf" srcId="{9A6FBEA4-39E2-445F-9F41-BAE78FFADA91}" destId="{967C5D8A-BD4E-43B6-9ECA-C3A7DF5D528C}" srcOrd="0" destOrd="0" presId="urn:microsoft.com/office/officeart/2005/8/layout/list1"/>
    <dgm:cxn modelId="{7E5C9BF0-7D1E-4CF8-9872-E7FFBFC2AA5E}" type="presOf" srcId="{27B9EE76-A276-4E86-86B1-AD6C80AC3800}" destId="{881106D8-F7E5-49EF-A3A5-7CA6115E5FD8}" srcOrd="1" destOrd="0" presId="urn:microsoft.com/office/officeart/2005/8/layout/list1"/>
    <dgm:cxn modelId="{AEB4DD15-09F8-4B10-B195-356F91488945}" type="presOf" srcId="{3C2DD4D1-506F-4BB9-9EC4-A563E5C6F149}" destId="{D38D69A2-DDE5-4A99-B901-3A91877F43CF}" srcOrd="1" destOrd="0" presId="urn:microsoft.com/office/officeart/2005/8/layout/list1"/>
    <dgm:cxn modelId="{4CB628F5-D89D-420E-9BBC-1378FF3D4DC2}" srcId="{228AB30C-342D-467E-A050-F9C7B1042816}" destId="{27B9EE76-A276-4E86-86B1-AD6C80AC3800}" srcOrd="2" destOrd="0" parTransId="{8DF89995-AFB8-452A-BC79-95A4EB238393}" sibTransId="{11B2E85C-AC20-4FA2-AAFE-EF6E4BC4AB2D}"/>
    <dgm:cxn modelId="{5A7F3E6B-33B9-4A3A-BC50-3F5372606B67}" srcId="{228AB30C-342D-467E-A050-F9C7B1042816}" destId="{3C2DD4D1-506F-4BB9-9EC4-A563E5C6F149}" srcOrd="0" destOrd="0" parTransId="{A1BD98F6-14DC-4032-BDD4-7B58AD97AA62}" sibTransId="{D2CFEB08-4C8C-4BC5-AB9E-781154423649}"/>
    <dgm:cxn modelId="{809E6F01-0506-4C54-B21A-449369CA2AE1}" type="presOf" srcId="{27B9EE76-A276-4E86-86B1-AD6C80AC3800}" destId="{D601595A-C44E-4316-A9BE-C235F8C0FECB}" srcOrd="0" destOrd="0" presId="urn:microsoft.com/office/officeart/2005/8/layout/list1"/>
    <dgm:cxn modelId="{A16DC9B0-8825-461B-8771-0C5292F81F15}" type="presOf" srcId="{228AB30C-342D-467E-A050-F9C7B1042816}" destId="{0F2A479B-3DE4-415B-8FB3-5185CDB72AAC}" srcOrd="0" destOrd="0" presId="urn:microsoft.com/office/officeart/2005/8/layout/list1"/>
    <dgm:cxn modelId="{D4D126CA-0551-4927-9F47-4C012DA0E0DC}" type="presOf" srcId="{9A6FBEA4-39E2-445F-9F41-BAE78FFADA91}" destId="{52C19546-4BBF-4CF2-9B9B-F55F908FFEA0}" srcOrd="1" destOrd="0" presId="urn:microsoft.com/office/officeart/2005/8/layout/list1"/>
    <dgm:cxn modelId="{EEBE2455-041D-4344-A84C-D4B2ED1A7AD9}" type="presParOf" srcId="{0F2A479B-3DE4-415B-8FB3-5185CDB72AAC}" destId="{A928722F-54BC-48BC-AD83-66A903AD91B7}" srcOrd="0" destOrd="0" presId="urn:microsoft.com/office/officeart/2005/8/layout/list1"/>
    <dgm:cxn modelId="{93BCF984-1CFD-4D54-879B-38DF373F3F3C}" type="presParOf" srcId="{A928722F-54BC-48BC-AD83-66A903AD91B7}" destId="{B691CC35-409F-4F6B-8489-DE60FFE83A87}" srcOrd="0" destOrd="0" presId="urn:microsoft.com/office/officeart/2005/8/layout/list1"/>
    <dgm:cxn modelId="{D3C903F0-8C0B-4A79-8AE4-E9E420371A09}" type="presParOf" srcId="{A928722F-54BC-48BC-AD83-66A903AD91B7}" destId="{D38D69A2-DDE5-4A99-B901-3A91877F43CF}" srcOrd="1" destOrd="0" presId="urn:microsoft.com/office/officeart/2005/8/layout/list1"/>
    <dgm:cxn modelId="{FC74B137-5433-4BC5-BD0B-F8679659ACB6}" type="presParOf" srcId="{0F2A479B-3DE4-415B-8FB3-5185CDB72AAC}" destId="{826D0227-481D-44BB-BF9D-68E2B63A7078}" srcOrd="1" destOrd="0" presId="urn:microsoft.com/office/officeart/2005/8/layout/list1"/>
    <dgm:cxn modelId="{C5C5DAB1-1FFA-4043-956A-5445E4DCAE6C}" type="presParOf" srcId="{0F2A479B-3DE4-415B-8FB3-5185CDB72AAC}" destId="{108DAF61-B926-49F9-BAB5-BDC36DFEA944}" srcOrd="2" destOrd="0" presId="urn:microsoft.com/office/officeart/2005/8/layout/list1"/>
    <dgm:cxn modelId="{468C249C-4241-4EBB-B25C-1895E0501E81}" type="presParOf" srcId="{0F2A479B-3DE4-415B-8FB3-5185CDB72AAC}" destId="{F4AEBCD6-1BD7-4AE0-BDF5-666CA4F3D3F2}" srcOrd="3" destOrd="0" presId="urn:microsoft.com/office/officeart/2005/8/layout/list1"/>
    <dgm:cxn modelId="{D36DC685-6D21-4034-8973-E1D2600DDBF0}" type="presParOf" srcId="{0F2A479B-3DE4-415B-8FB3-5185CDB72AAC}" destId="{7A76C2D7-9FDA-4A53-9005-3BA5EE174C72}" srcOrd="4" destOrd="0" presId="urn:microsoft.com/office/officeart/2005/8/layout/list1"/>
    <dgm:cxn modelId="{1C173722-F380-4599-B3E6-13BCEFD007BC}" type="presParOf" srcId="{7A76C2D7-9FDA-4A53-9005-3BA5EE174C72}" destId="{967C5D8A-BD4E-43B6-9ECA-C3A7DF5D528C}" srcOrd="0" destOrd="0" presId="urn:microsoft.com/office/officeart/2005/8/layout/list1"/>
    <dgm:cxn modelId="{3823EA3F-52E2-40BD-90B4-90B0E823BAB5}" type="presParOf" srcId="{7A76C2D7-9FDA-4A53-9005-3BA5EE174C72}" destId="{52C19546-4BBF-4CF2-9B9B-F55F908FFEA0}" srcOrd="1" destOrd="0" presId="urn:microsoft.com/office/officeart/2005/8/layout/list1"/>
    <dgm:cxn modelId="{31B003CB-C881-41EA-A586-B09555593AF6}" type="presParOf" srcId="{0F2A479B-3DE4-415B-8FB3-5185CDB72AAC}" destId="{D25B7FE0-B4CB-4001-BE17-84EFC88DC255}" srcOrd="5" destOrd="0" presId="urn:microsoft.com/office/officeart/2005/8/layout/list1"/>
    <dgm:cxn modelId="{28DBA515-ABE9-482E-B098-C04E16CBEF68}" type="presParOf" srcId="{0F2A479B-3DE4-415B-8FB3-5185CDB72AAC}" destId="{6E7C6CB8-5624-4808-B730-EB36642006FB}" srcOrd="6" destOrd="0" presId="urn:microsoft.com/office/officeart/2005/8/layout/list1"/>
    <dgm:cxn modelId="{AF65C9A5-828B-48CA-9FEC-98ED946E9756}" type="presParOf" srcId="{0F2A479B-3DE4-415B-8FB3-5185CDB72AAC}" destId="{568C18EB-7E81-413B-9A2F-DBB3A734E5B0}" srcOrd="7" destOrd="0" presId="urn:microsoft.com/office/officeart/2005/8/layout/list1"/>
    <dgm:cxn modelId="{5FD537D9-0752-49A4-BF8E-E826837F88D4}" type="presParOf" srcId="{0F2A479B-3DE4-415B-8FB3-5185CDB72AAC}" destId="{166FCAEB-4678-480C-8EC9-63FE89FE822A}" srcOrd="8" destOrd="0" presId="urn:microsoft.com/office/officeart/2005/8/layout/list1"/>
    <dgm:cxn modelId="{28EDF66B-9E36-479C-874E-6BD5BBEF539A}" type="presParOf" srcId="{166FCAEB-4678-480C-8EC9-63FE89FE822A}" destId="{D601595A-C44E-4316-A9BE-C235F8C0FECB}" srcOrd="0" destOrd="0" presId="urn:microsoft.com/office/officeart/2005/8/layout/list1"/>
    <dgm:cxn modelId="{D7E5DA10-CE9C-4B3E-A89D-91FF5A7D22FC}" type="presParOf" srcId="{166FCAEB-4678-480C-8EC9-63FE89FE822A}" destId="{881106D8-F7E5-49EF-A3A5-7CA6115E5FD8}" srcOrd="1" destOrd="0" presId="urn:microsoft.com/office/officeart/2005/8/layout/list1"/>
    <dgm:cxn modelId="{D8757BCF-E1F8-48B1-BBCA-DD091536A635}" type="presParOf" srcId="{0F2A479B-3DE4-415B-8FB3-5185CDB72AAC}" destId="{48E305A7-F608-414B-A250-90FB350CD46A}" srcOrd="9" destOrd="0" presId="urn:microsoft.com/office/officeart/2005/8/layout/list1"/>
    <dgm:cxn modelId="{511DD5CE-FFC5-4A8A-ACBE-ADAC54E4927C}" type="presParOf" srcId="{0F2A479B-3DE4-415B-8FB3-5185CDB72AAC}" destId="{1DDE23F4-F4C3-4B37-B91C-523B290B8E3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D7EC6B-B140-4B7D-BD3D-53879C3C204C}">
      <dsp:nvSpPr>
        <dsp:cNvPr id="0" name=""/>
        <dsp:cNvSpPr/>
      </dsp:nvSpPr>
      <dsp:spPr>
        <a:xfrm rot="16200000">
          <a:off x="-341355" y="345702"/>
          <a:ext cx="4873625" cy="4182219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0" tIns="0" rIns="243737" bIns="0" numCol="1" spcCol="1270" anchor="t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RIGID COUPLING</a:t>
          </a:r>
          <a:endParaRPr lang="en-IN" sz="38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/>
            <a:t>Sleeve or Muff Coupling</a:t>
          </a:r>
          <a:endParaRPr lang="en-IN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/>
            <a:t>Clamp Coupling</a:t>
          </a:r>
          <a:endParaRPr lang="en-IN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/>
            <a:t>Flange Coupling</a:t>
          </a:r>
          <a:endParaRPr lang="en-IN" sz="3000" kern="1200" dirty="0"/>
        </a:p>
      </dsp:txBody>
      <dsp:txXfrm rot="5400000">
        <a:off x="4348" y="974724"/>
        <a:ext cx="4182219" cy="2924175"/>
      </dsp:txXfrm>
    </dsp:sp>
    <dsp:sp modelId="{96FC7B0A-7AEC-4525-A9C1-22BFA02DA8D2}">
      <dsp:nvSpPr>
        <dsp:cNvPr id="0" name=""/>
        <dsp:cNvSpPr/>
      </dsp:nvSpPr>
      <dsp:spPr>
        <a:xfrm rot="16200000">
          <a:off x="4154530" y="345702"/>
          <a:ext cx="4873625" cy="4182219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0" tIns="0" rIns="243737" bIns="0" numCol="1" spcCol="1270" anchor="t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FLEXIBLE COUPLING</a:t>
          </a:r>
          <a:endParaRPr lang="en-IN" sz="38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/>
            <a:t>Universal Coupling</a:t>
          </a:r>
          <a:endParaRPr lang="en-IN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/>
            <a:t>Oldham’s Coupling</a:t>
          </a:r>
          <a:endParaRPr lang="en-IN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/>
            <a:t>Bushed Pin Type Coupling</a:t>
          </a:r>
          <a:endParaRPr lang="en-IN" sz="3000" kern="1200" dirty="0"/>
        </a:p>
      </dsp:txBody>
      <dsp:txXfrm rot="5400000">
        <a:off x="4500233" y="974724"/>
        <a:ext cx="4182219" cy="29241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8DAF61-B926-49F9-BAB5-BDC36DFEA944}">
      <dsp:nvSpPr>
        <dsp:cNvPr id="0" name=""/>
        <dsp:cNvSpPr/>
      </dsp:nvSpPr>
      <dsp:spPr>
        <a:xfrm>
          <a:off x="0" y="1315500"/>
          <a:ext cx="44196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8D69A2-DDE5-4A99-B901-3A91877F43CF}">
      <dsp:nvSpPr>
        <dsp:cNvPr id="0" name=""/>
        <dsp:cNvSpPr/>
      </dsp:nvSpPr>
      <dsp:spPr>
        <a:xfrm>
          <a:off x="220980" y="38309"/>
          <a:ext cx="3093720" cy="16166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935" tIns="0" rIns="116935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JOURNAL BEARINGS</a:t>
          </a:r>
          <a:endParaRPr lang="en-IN" sz="2300" kern="1200" dirty="0"/>
        </a:p>
      </dsp:txBody>
      <dsp:txXfrm>
        <a:off x="299899" y="117228"/>
        <a:ext cx="2935882" cy="1458833"/>
      </dsp:txXfrm>
    </dsp:sp>
    <dsp:sp modelId="{6E7C6CB8-5624-4808-B730-EB36642006FB}">
      <dsp:nvSpPr>
        <dsp:cNvPr id="0" name=""/>
        <dsp:cNvSpPr/>
      </dsp:nvSpPr>
      <dsp:spPr>
        <a:xfrm>
          <a:off x="0" y="3084202"/>
          <a:ext cx="44196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C19546-4BBF-4CF2-9B9B-F55F908FFEA0}">
      <dsp:nvSpPr>
        <dsp:cNvPr id="0" name=""/>
        <dsp:cNvSpPr/>
      </dsp:nvSpPr>
      <dsp:spPr>
        <a:xfrm>
          <a:off x="220980" y="2019300"/>
          <a:ext cx="3093720" cy="1404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935" tIns="0" rIns="116935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FOOT-STEP BEARINGS</a:t>
          </a:r>
          <a:endParaRPr lang="en-IN" sz="2300" kern="1200" dirty="0"/>
        </a:p>
      </dsp:txBody>
      <dsp:txXfrm>
        <a:off x="289536" y="2087856"/>
        <a:ext cx="2956608" cy="1267269"/>
      </dsp:txXfrm>
    </dsp:sp>
    <dsp:sp modelId="{1DDE23F4-F4C3-4B37-B91C-523B290B8E3C}">
      <dsp:nvSpPr>
        <dsp:cNvPr id="0" name=""/>
        <dsp:cNvSpPr/>
      </dsp:nvSpPr>
      <dsp:spPr>
        <a:xfrm>
          <a:off x="0" y="5173290"/>
          <a:ext cx="44196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1106D8-F7E5-49EF-A3A5-7CA6115E5FD8}">
      <dsp:nvSpPr>
        <dsp:cNvPr id="0" name=""/>
        <dsp:cNvSpPr/>
      </dsp:nvSpPr>
      <dsp:spPr>
        <a:xfrm>
          <a:off x="220980" y="3788002"/>
          <a:ext cx="3093720" cy="17247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935" tIns="0" rIns="116935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COLLAR (THRUST) BEARINGS</a:t>
          </a:r>
          <a:endParaRPr lang="en-IN" sz="2300" kern="1200" dirty="0"/>
        </a:p>
      </dsp:txBody>
      <dsp:txXfrm>
        <a:off x="305176" y="3872198"/>
        <a:ext cx="2925328" cy="15563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9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MECHANICAL8\Downloads\Oldhams%20Coupling%20Assembly.mp4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0" y="457200"/>
            <a:ext cx="9144000" cy="167545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13335" rIns="0" bIns="0" anchor="b">
            <a:spAutoFit/>
          </a:bodyPr>
          <a:lstStyle/>
          <a:p>
            <a:pPr marL="12700" algn="ctr" fontAlgn="auto">
              <a:spcBef>
                <a:spcPts val="105"/>
              </a:spcBef>
              <a:spcAft>
                <a:spcPts val="0"/>
              </a:spcAft>
              <a:defRPr/>
            </a:pPr>
            <a:r>
              <a:rPr lang="en-IN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E-notes of</a:t>
            </a:r>
            <a:r>
              <a:rPr lang="en-IN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/>
            </a:r>
            <a:br>
              <a:rPr lang="en-IN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</a:br>
            <a:r>
              <a:rPr lang="en-IN" sz="3600" dirty="0" err="1">
                <a:solidFill>
                  <a:srgbClr val="000000"/>
                </a:solidFill>
                <a:latin typeface="Arial Black" pitchFamily="34" charset="0"/>
              </a:rPr>
              <a:t>Sem</a:t>
            </a:r>
            <a:r>
              <a:rPr lang="en-IN" sz="3600" dirty="0">
                <a:solidFill>
                  <a:srgbClr val="000000"/>
                </a:solidFill>
                <a:latin typeface="Arial Black" pitchFamily="34" charset="0"/>
              </a:rPr>
              <a:t>: 3</a:t>
            </a:r>
            <a:r>
              <a:rPr lang="en-IN" sz="3600" baseline="30000" dirty="0">
                <a:solidFill>
                  <a:srgbClr val="000000"/>
                </a:solidFill>
                <a:latin typeface="Arial Black" pitchFamily="34" charset="0"/>
              </a:rPr>
              <a:t>rd</a:t>
            </a:r>
            <a:r>
              <a:rPr lang="en-IN" sz="3600" dirty="0">
                <a:solidFill>
                  <a:srgbClr val="000000"/>
                </a:solidFill>
                <a:latin typeface="Arial Black" pitchFamily="34" charset="0"/>
              </a:rPr>
              <a:t> </a:t>
            </a:r>
            <a:r>
              <a:rPr lang="en-IN" sz="3600" dirty="0" err="1">
                <a:solidFill>
                  <a:srgbClr val="000000"/>
                </a:solidFill>
                <a:latin typeface="Arial Black" pitchFamily="34" charset="0"/>
              </a:rPr>
              <a:t>Sem</a:t>
            </a:r>
            <a:r>
              <a:rPr lang="en-IN" sz="3600" dirty="0">
                <a:solidFill>
                  <a:srgbClr val="000000"/>
                </a:solidFill>
                <a:latin typeface="Arial Black" pitchFamily="34" charset="0"/>
              </a:rPr>
              <a:t> Mech. </a:t>
            </a:r>
            <a:r>
              <a:rPr lang="en-IN" sz="3600" dirty="0" err="1">
                <a:solidFill>
                  <a:srgbClr val="000000"/>
                </a:solidFill>
                <a:latin typeface="Arial Black" pitchFamily="34" charset="0"/>
              </a:rPr>
              <a:t>Engg</a:t>
            </a:r>
            <a:r>
              <a:rPr lang="en-IN" sz="3600" dirty="0">
                <a:solidFill>
                  <a:srgbClr val="000000"/>
                </a:solidFill>
                <a:latin typeface="Arial Black" pitchFamily="34" charset="0"/>
              </a:rPr>
              <a:t>.</a:t>
            </a:r>
            <a:br>
              <a:rPr lang="en-IN" sz="3600" dirty="0">
                <a:solidFill>
                  <a:srgbClr val="000000"/>
                </a:solidFill>
                <a:latin typeface="Arial Black" pitchFamily="34" charset="0"/>
              </a:rPr>
            </a:br>
            <a:r>
              <a:rPr lang="en-IN" sz="3600" dirty="0">
                <a:solidFill>
                  <a:srgbClr val="000000"/>
                </a:solidFill>
                <a:latin typeface="Arial Black" pitchFamily="34" charset="0"/>
              </a:rPr>
              <a:t>Subject: Mech. </a:t>
            </a:r>
            <a:r>
              <a:rPr lang="en-IN" sz="3600" dirty="0" err="1">
                <a:solidFill>
                  <a:srgbClr val="000000"/>
                </a:solidFill>
                <a:latin typeface="Arial Black" pitchFamily="34" charset="0"/>
              </a:rPr>
              <a:t>Engg</a:t>
            </a:r>
            <a:r>
              <a:rPr lang="en-IN" sz="3600" dirty="0">
                <a:solidFill>
                  <a:srgbClr val="000000"/>
                </a:solidFill>
                <a:latin typeface="Arial Black" pitchFamily="34" charset="0"/>
              </a:rPr>
              <a:t>. Drawing</a:t>
            </a:r>
            <a:endParaRPr lang="en-IN" sz="56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5288340"/>
            <a:ext cx="6467168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dirty="0" smtClean="0">
                <a:solidFill>
                  <a:srgbClr val="000000"/>
                </a:solidFill>
                <a:latin typeface="Arial Black" pitchFamily="34" charset="0"/>
              </a:rPr>
              <a:t>Anil Kumar Yadav</a:t>
            </a:r>
            <a:r>
              <a:rPr lang="en-US" sz="2400">
                <a:solidFill>
                  <a:srgbClr val="000000"/>
                </a:solidFill>
                <a:latin typeface="Arial Black" pitchFamily="34" charset="0"/>
              </a:rPr>
              <a:t/>
            </a:r>
            <a:br>
              <a:rPr lang="en-US" sz="2400">
                <a:solidFill>
                  <a:srgbClr val="000000"/>
                </a:solidFill>
                <a:latin typeface="Arial Black" pitchFamily="34" charset="0"/>
              </a:rPr>
            </a:br>
            <a:r>
              <a:rPr lang="en-US" sz="2400" smtClean="0">
                <a:solidFill>
                  <a:srgbClr val="000000"/>
                </a:solidFill>
                <a:latin typeface="Arial Black" pitchFamily="34" charset="0"/>
              </a:rPr>
              <a:t>HOD</a:t>
            </a:r>
            <a:r>
              <a:rPr lang="en-US" sz="2400" smtClean="0">
                <a:solidFill>
                  <a:srgbClr val="000000"/>
                </a:solidFill>
                <a:latin typeface="Arial Black" pitchFamily="34" charset="0"/>
              </a:rPr>
              <a:t>. </a:t>
            </a:r>
            <a:r>
              <a:rPr lang="en-US" sz="2400" dirty="0">
                <a:solidFill>
                  <a:srgbClr val="000000"/>
                </a:solidFill>
                <a:latin typeface="Arial Black" pitchFamily="34" charset="0"/>
              </a:rPr>
              <a:t>Mech. </a:t>
            </a:r>
            <a:r>
              <a:rPr lang="en-US" sz="2400" dirty="0" err="1">
                <a:solidFill>
                  <a:srgbClr val="000000"/>
                </a:solidFill>
                <a:latin typeface="Arial Black" pitchFamily="34" charset="0"/>
              </a:rPr>
              <a:t>Engg</a:t>
            </a:r>
            <a:r>
              <a:rPr lang="en-US" sz="2400" dirty="0">
                <a:solidFill>
                  <a:srgbClr val="000000"/>
                </a:solidFill>
                <a:latin typeface="Arial Black" pitchFamily="34" charset="0"/>
              </a:rPr>
              <a:t>.</a:t>
            </a:r>
            <a:br>
              <a:rPr lang="en-US" sz="2400" dirty="0">
                <a:solidFill>
                  <a:srgbClr val="000000"/>
                </a:solidFill>
                <a:latin typeface="Arial Black" pitchFamily="34" charset="0"/>
              </a:rPr>
            </a:br>
            <a:r>
              <a:rPr lang="en-US" sz="2400" dirty="0">
                <a:solidFill>
                  <a:srgbClr val="000000"/>
                </a:solidFill>
                <a:latin typeface="Arial Black" pitchFamily="34" charset="0"/>
              </a:rPr>
              <a:t>BKN GOVT POLYTECHNIC NARNAUL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467600" cy="792162"/>
          </a:xfrm>
        </p:spPr>
        <p:txBody>
          <a:bodyPr/>
          <a:lstStyle/>
          <a:p>
            <a:r>
              <a:rPr lang="en-US" dirty="0" smtClean="0"/>
              <a:t>BEARINGS CLASSIFICATION</a:t>
            </a:r>
            <a:endParaRPr lang="en-IN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381000" y="914400"/>
          <a:ext cx="44196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26" name="AutoShape 2" descr="Image result for JOURNAL BEARIN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28" name="AutoShape 4" descr="Image result for JOURNAL BEARIN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30" name="AutoShape 6" descr="Image result for JOURNAL BEARIN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32" name="AutoShape 8" descr="Image result for JOURNAL BEARIN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036" name="Picture 12" descr="Image result for FOOT STEP BEARINGS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15000" y="2590800"/>
            <a:ext cx="2590800" cy="2057400"/>
          </a:xfrm>
          <a:prstGeom prst="rect">
            <a:avLst/>
          </a:prstGeom>
          <a:noFill/>
        </p:spPr>
      </p:pic>
      <p:pic>
        <p:nvPicPr>
          <p:cNvPr id="1038" name="Picture 14" descr="Image result for JOURNAL BEARINGS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638800" y="762000"/>
            <a:ext cx="2971800" cy="1581151"/>
          </a:xfrm>
          <a:prstGeom prst="rect">
            <a:avLst/>
          </a:prstGeom>
          <a:noFill/>
        </p:spPr>
      </p:pic>
      <p:sp>
        <p:nvSpPr>
          <p:cNvPr id="1040" name="AutoShape 16" descr="Image result for COLLAR  BEARIN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42" name="AutoShape 18" descr="Image result for COLLAR  BEARIN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044" name="Picture 20" descr="Related image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638800" y="4686299"/>
            <a:ext cx="2790825" cy="21717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 descr="Image result for BUSH  BEARINGS ASSEMBL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467600" cy="792162"/>
          </a:xfrm>
        </p:spPr>
        <p:txBody>
          <a:bodyPr/>
          <a:lstStyle/>
          <a:p>
            <a:r>
              <a:rPr lang="en-US" dirty="0" smtClean="0"/>
              <a:t>BUSH BEARINGS</a:t>
            </a:r>
            <a:endParaRPr lang="en-IN" dirty="0"/>
          </a:p>
        </p:txBody>
      </p:sp>
      <p:sp>
        <p:nvSpPr>
          <p:cNvPr id="24580" name="AutoShape 4" descr="Image result for BUSH  BEARINGS ASSEMBL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4582" name="AutoShape 6" descr="Image result for BUSH  BEARINGS ASSEMBL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24583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774491"/>
            <a:ext cx="4114800" cy="364510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Rectangle 8"/>
          <p:cNvSpPr/>
          <p:nvPr/>
        </p:nvSpPr>
        <p:spPr>
          <a:xfrm>
            <a:off x="228600" y="914400"/>
            <a:ext cx="3810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z="3200" dirty="0" smtClean="0"/>
              <a:t>An independent plain bearing that is inserted into a housing to provide a bearing surface for rotary applications; this is the most common form of a plain bearing.</a:t>
            </a:r>
            <a:endParaRPr lang="en-IN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7467600" cy="609600"/>
          </a:xfrm>
        </p:spPr>
        <p:txBody>
          <a:bodyPr/>
          <a:lstStyle/>
          <a:p>
            <a:r>
              <a:rPr lang="en-US" dirty="0" smtClean="0"/>
              <a:t>Couplings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685800"/>
            <a:ext cx="8915400" cy="4873752"/>
          </a:xfrm>
        </p:spPr>
        <p:txBody>
          <a:bodyPr>
            <a:normAutofit/>
          </a:bodyPr>
          <a:lstStyle/>
          <a:p>
            <a:r>
              <a:rPr lang="en-IN" dirty="0" smtClean="0"/>
              <a:t>Couplings are mechanical elements that ‘couples’ two drive elements (shafts) which enables motion to be transferred from one element to another.</a:t>
            </a:r>
          </a:p>
          <a:p>
            <a:r>
              <a:rPr lang="en-IN" dirty="0" smtClean="0"/>
              <a:t>Shaft couplings are divided into two main groups. </a:t>
            </a:r>
          </a:p>
          <a:p>
            <a:pPr>
              <a:buNone/>
            </a:pPr>
            <a:r>
              <a:rPr lang="en-IN" dirty="0" smtClean="0"/>
              <a:t>	1) Rigid coupling-: It is used to connect two shafts which are perfectly aligned.</a:t>
            </a:r>
          </a:p>
          <a:p>
            <a:pPr>
              <a:buNone/>
            </a:pPr>
            <a:r>
              <a:rPr lang="en-IN" dirty="0" smtClean="0"/>
              <a:t>	2) Flexible coupling Flexible couplings are used to transmit torque from one shaft to another when the two shafts having both lateral and angular misalignment</a:t>
            </a:r>
          </a:p>
        </p:txBody>
      </p:sp>
      <p:pic>
        <p:nvPicPr>
          <p:cNvPr id="2050" name="Picture 2" descr="Image result for rigid &amp; flexible coupling diagr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3886200"/>
            <a:ext cx="5638800" cy="297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7467600" cy="838200"/>
          </a:xfrm>
        </p:spPr>
        <p:txBody>
          <a:bodyPr/>
          <a:lstStyle/>
          <a:p>
            <a:r>
              <a:rPr lang="en-US" dirty="0" smtClean="0"/>
              <a:t>Classification of Couplings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1219200"/>
          <a:ext cx="86868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3733800" cy="639762"/>
          </a:xfrm>
        </p:spPr>
        <p:txBody>
          <a:bodyPr/>
          <a:lstStyle/>
          <a:p>
            <a:r>
              <a:rPr lang="en-US" dirty="0" smtClean="0"/>
              <a:t>Universal Coupling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7467600" cy="5559552"/>
          </a:xfrm>
        </p:spPr>
        <p:txBody>
          <a:bodyPr/>
          <a:lstStyle/>
          <a:p>
            <a:r>
              <a:rPr lang="en-IN" dirty="0" smtClean="0"/>
              <a:t>A universal coupling, universal joint, U-joint or Hooke's joint is a joint or coupling in a rigid rod that allows the rod to 'bend' in any direction, and is commonly used in shafts that transmit rotary motion. </a:t>
            </a:r>
            <a:endParaRPr lang="en-IN" dirty="0"/>
          </a:p>
        </p:txBody>
      </p:sp>
      <p:pic>
        <p:nvPicPr>
          <p:cNvPr id="16386" name="Picture 2" descr="Image result for universal coupling assembl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2590800"/>
            <a:ext cx="472440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Related 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6200"/>
            <a:ext cx="7848600" cy="6534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Oldham’s Coupling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dirty="0" smtClean="0"/>
              <a:t>An Oldham coupling has three discs, one coupled to the input, one coupled to the output, and a middle disc that is joined to the first two by tongue and groove.</a:t>
            </a:r>
            <a:endParaRPr lang="en-IN" dirty="0"/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895600"/>
            <a:ext cx="5943600" cy="3762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Assembly of Oldham’s Coupling</a:t>
            </a:r>
            <a:endParaRPr lang="en-IN" dirty="0"/>
          </a:p>
        </p:txBody>
      </p:sp>
      <p:pic>
        <p:nvPicPr>
          <p:cNvPr id="4" name="Oldhams Coupling Assembly.mp4">
            <a:hlinkClick r:id="" action="ppaction://media"/>
          </p:cNvPr>
          <p:cNvPicPr>
            <a:picLocks noGrp="1" noRot="1" noChangeAspect="1"/>
          </p:cNvPicPr>
          <p:nvPr>
            <p:ph sz="quarter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81000" y="1524000"/>
            <a:ext cx="8305800" cy="533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Related 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28600"/>
            <a:ext cx="8153400" cy="64008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Bearings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8077200" cy="5711952"/>
          </a:xfrm>
        </p:spPr>
        <p:txBody>
          <a:bodyPr/>
          <a:lstStyle/>
          <a:p>
            <a:r>
              <a:rPr lang="en-IN" dirty="0" smtClean="0"/>
              <a:t>A bearing is a machine element that constrains relative motion to only the desired motion, and reduces friction between moving parts.</a:t>
            </a:r>
            <a:endParaRPr lang="en-IN" dirty="0"/>
          </a:p>
        </p:txBody>
      </p:sp>
      <p:pic>
        <p:nvPicPr>
          <p:cNvPr id="1026" name="Picture 2" descr="Image result for bearing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209800"/>
            <a:ext cx="6762750" cy="44862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63</TotalTime>
  <Words>295</Words>
  <Application>Microsoft Office PowerPoint</Application>
  <PresentationFormat>On-screen Show (4:3)</PresentationFormat>
  <Paragraphs>29</Paragraphs>
  <Slides>11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Times New Roman</vt:lpstr>
      <vt:lpstr>Wingdings</vt:lpstr>
      <vt:lpstr>Wingdings 2</vt:lpstr>
      <vt:lpstr>Oriel</vt:lpstr>
      <vt:lpstr>PowerPoint Presentation</vt:lpstr>
      <vt:lpstr>Couplings</vt:lpstr>
      <vt:lpstr>Classification of Couplings</vt:lpstr>
      <vt:lpstr>Universal Coupling</vt:lpstr>
      <vt:lpstr>PowerPoint Presentation</vt:lpstr>
      <vt:lpstr>Oldham’s Coupling</vt:lpstr>
      <vt:lpstr>Assembly of Oldham’s Coupling</vt:lpstr>
      <vt:lpstr>PowerPoint Presentation</vt:lpstr>
      <vt:lpstr>Bearings</vt:lpstr>
      <vt:lpstr>BEARINGS CLASSIFICATION</vt:lpstr>
      <vt:lpstr>BUSH BEARINGS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MECHANICAL8</dc:creator>
  <cp:lastModifiedBy>Windows User</cp:lastModifiedBy>
  <cp:revision>22</cp:revision>
  <dcterms:created xsi:type="dcterms:W3CDTF">2006-08-16T00:00:00Z</dcterms:created>
  <dcterms:modified xsi:type="dcterms:W3CDTF">2025-12-09T09:09:04Z</dcterms:modified>
</cp:coreProperties>
</file>